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1978" autoAdjust="0"/>
  </p:normalViewPr>
  <p:slideViewPr>
    <p:cSldViewPr snapToGrid="0">
      <p:cViewPr varScale="1">
        <p:scale>
          <a:sx n="95" d="100"/>
          <a:sy n="95" d="100"/>
        </p:scale>
        <p:origin x="1197" y="273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{BDB6C7CF-2139-4937-8EB9-8D888CED6AA2}TF55c86556-70ea-476e-aa05-13a38f2d5b0da1381d77_win32-a3c664429073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Reiner</dc:creator>
  <cp:lastModifiedBy>Steven Reiner</cp:lastModifiedBy>
  <cp:revision>1</cp:revision>
  <dcterms:created xsi:type="dcterms:W3CDTF">2025-08-07T03:04:42Z</dcterms:created>
  <dcterms:modified xsi:type="dcterms:W3CDTF">2025-08-07T03:05:09Z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